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00013-8CF3-4E22-9814-9138FE1B9C1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8817E-C30F-41D5-A372-6B363B00CD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62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8817E-C30F-41D5-A372-6B363B00CDD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73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A54F1-953A-4B24-A0E5-E609710F7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0FB508-036C-46F9-AD47-0D0B7C17D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B6C7B1-DC99-4A3A-B548-70F918F44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D6351D-F924-46E2-B2EA-11E43648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6072B5-2530-4FAC-BA23-889B1DEA2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56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D23C0-4E2D-417F-BFE3-C68073F7B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7FB50-D916-49F1-A8D2-875207D7A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17ACD4-EC15-4C78-931D-8AABE709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21BB7-211C-499C-87FE-99E62B610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4CC754-ACF8-4827-AB00-77FCE077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66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75BE12-B00B-4F39-84DE-EC5A55DFE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4C0B71-429F-4A60-AEE9-E443F9D14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2D66BF-C745-40C5-94D8-664F4A31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6FCE4D-F95B-441F-94A6-9B18F9B9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F5BB1-47D3-4F0B-A611-85132CD4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48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07143-E750-4CF6-8890-39E00AA8C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B5C47-2159-403E-AD07-583735E3B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5549E9-2EEC-432E-AD74-1359B0FD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8A057-3AFD-44AA-8B8A-B728E133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E8173F-7CE1-4CAA-B5AD-9D33532A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68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983D3-6732-436B-AA72-24005CC8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2966CA-8059-4523-AEC8-BB0715CF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3BA68-5933-4429-BF31-3B79E7BF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F2AECE-F07C-41EC-81AB-8BCE718F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7516F3-7597-4714-938E-4FC7967A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67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94D91-049B-4E2A-A17F-D211CD99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44AB95-AD88-4576-A5E7-5513D053B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D0368F-3A3A-4C48-B8F7-F6863CD32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8B6162-BC5E-440B-BDC6-5C5F888F3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C3A04E-58E1-496F-8F0B-7D93EE85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C1FFFD-3C78-444B-99D5-C909B7EA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67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5630D-F811-407B-A7F6-9EFBFD39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6E1139-72B5-4988-A90B-A2ED98E38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C68F8C-A253-40F5-82F0-F748CC945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D9915D-7B10-4608-B67B-8EE44EF51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F17449-3011-4B46-8432-5F8BD5AE5D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C13272-C397-46C5-96D1-6D3AF5B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BD9FA9-2F1A-46DD-85AF-9F476E83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2FEC7B-773A-41B1-8922-F0631377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25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AC60A-E0A3-43DF-B5CC-DE5E0716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28D0A1-BA3E-46F5-A344-77D18EDFF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437CDC-2042-4BC2-BFD6-3B079C2AF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E50CD0-7779-446F-9A91-853377BCD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32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F0C7A3-0609-4B48-842D-E613E5235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586523-C16A-40B7-AF94-82AB58C9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9DDC90-29C3-418A-AB00-3D27CBFB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33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5E114-8E7A-48FD-B4E4-8F5286864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49A3C2-78D8-490D-B40D-849B4D496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54A043-1501-4527-9B64-CE9EDF62C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2CC223-C728-4043-808D-98E5FDEB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40069D-0893-41EE-B037-DA986B8B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71B32C-BE2B-4973-B2EF-B3C0AD2A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10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47C88-D6FB-44FC-B03C-0165B9515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74634D-AB9A-43E8-8B21-C4E5458DB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2F5964-25CC-4074-BB0D-E27DEBAAE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2419C8-3A40-42A6-9086-540D616F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CAB986-5864-4D29-A5BF-09B9EBA3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C69CAD-F1A2-494F-B711-DFC49A1E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0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6E0A3A-81C9-4A0E-9D0D-280B0A1F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D8A150-0F10-4054-B168-F16EF107B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B5C739-034C-42FB-AAC7-8BA371D8E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242E-F1D9-4595-B791-290CCC6487A3}" type="datetimeFigureOut">
              <a:rPr lang="es-ES" smtClean="0"/>
              <a:t>03/05/2024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E2711D-3572-4942-BC5D-F608CF5FA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71BBBE-222F-4603-A503-5E21E409B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99950-C9BB-45E7-A2D8-BFC9B9DCEF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5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70449-9750-4619-89E4-1618E0C58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5072"/>
            <a:ext cx="8824686" cy="477837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Desempeño Ambiental 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9960B5-4FD0-44EE-98BF-66C0303FF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210634"/>
            <a:ext cx="9571265" cy="140193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/>
              <a:t>Durante el año 2023 establecimos objetivos con el fin de reducir nuestro impacto sobre el medio ambiente, fruto de esa implicación y esfuerzo se disminuyó nuestro residuo de cartón  y de tóner. Y el consumo de energía eléctrica con respecto a los valores registrados en 2022. A comienzos de 2023 se evaluaron nuevamente nuestros aspectos ambientales; ni los indirectos ni los potenciales, han salido significativos. De los aspectos ambientales directos, hemos identificado 4 significativos, para 1 de ellos (consumo de agua) estamos desplegando objetivos de mejora para reducir su impacto en 2024. </a:t>
            </a:r>
          </a:p>
          <a:p>
            <a:pPr algn="just"/>
            <a:endParaRPr lang="es-E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7DF1A2-2E97-4046-9D4B-99FAE3851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79" y="177347"/>
            <a:ext cx="1435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A8193E2-327A-713C-B813-D4B4F2E9C5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735" y="2612571"/>
            <a:ext cx="10311494" cy="384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35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107</Words>
  <Application>Microsoft Office PowerPoint</Application>
  <PresentationFormat>Panorámica</PresentationFormat>
  <Paragraphs>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Tema de Office</vt:lpstr>
      <vt:lpstr>Desempeño Ambiental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Desempeño Ambiental 2020</dc:title>
  <dc:creator>Daniel Vazquez Garcia</dc:creator>
  <cp:lastModifiedBy>Antia Santamaria Perez</cp:lastModifiedBy>
  <cp:revision>9</cp:revision>
  <dcterms:created xsi:type="dcterms:W3CDTF">2021-05-03T10:24:57Z</dcterms:created>
  <dcterms:modified xsi:type="dcterms:W3CDTF">2024-05-03T11:52:47Z</dcterms:modified>
</cp:coreProperties>
</file>